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این ابزارها برای ترمیم، تغییر سبک و بهبود کیفیت تصاویر موجود مناسب‌اند.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ابزارهای Text→Video به سرعت در حال پیشرفت‌اند و برای آموزش، پرزنتیشن و تولید محتوای علمی بسیار مناسب شده‌اند.
---
![bg opacity:0.8](img/one-year-fall-scene.jpg)
به عنوان جزیی از موضوع، به نحوه ایجاد همین اسلایدها اشاره می شود
دسته بندی انواع مدلهای زبانی از نظر توانایی های مختلف
https://movieflow.ai/signup?inviteCode=ZCKDT14H
---
![bg opacity:0.8](img/one-year-winter-scene.jpg)
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2025-12-11T06:13:54Z</dcterms:created>
  <dcterms:modified xsi:type="dcterms:W3CDTF">2025-12-11T06:13:54Z</dcterms:modified>
</cp:coreProperties>
</file>